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4" r:id="rId2"/>
    <p:sldId id="273" r:id="rId3"/>
    <p:sldId id="274" r:id="rId4"/>
    <p:sldId id="290" r:id="rId5"/>
    <p:sldId id="296" r:id="rId6"/>
    <p:sldId id="297" r:id="rId7"/>
    <p:sldId id="298" r:id="rId8"/>
    <p:sldId id="299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>
        <p:scale>
          <a:sx n="120" d="100"/>
          <a:sy n="120" d="100"/>
        </p:scale>
        <p:origin x="7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4A7E-108A-9A47-90AC-A083C63D16D6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9D4C6-2DF4-FE4D-B453-BFD16BE70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54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36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08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1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68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0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69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5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6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05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8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4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6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85800" y="39220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Raleway Light" panose="020B0403030101060003" pitchFamily="34" charset="77"/>
              </a:rPr>
              <a:t>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85BA30-2BEE-B605-040B-5433C5BB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49" y="244359"/>
            <a:ext cx="4412701" cy="44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30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098" y="2130425"/>
            <a:ext cx="8617016" cy="2868675"/>
          </a:xfrm>
        </p:spPr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 1 – Définitions de base</a:t>
            </a:r>
          </a:p>
        </p:txBody>
      </p:sp>
    </p:spTree>
    <p:extLst>
      <p:ext uri="{BB962C8B-B14F-4D97-AF65-F5344CB8AC3E}">
        <p14:creationId xmlns:p14="http://schemas.microsoft.com/office/powerpoint/2010/main" val="324689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1500" y="2551176"/>
            <a:ext cx="3064248" cy="3591207"/>
          </a:xfrm>
        </p:spPr>
        <p:txBody>
          <a:bodyPr>
            <a:normAutofit/>
          </a:bodyPr>
          <a:lstStyle/>
          <a:p>
            <a:r>
              <a:rPr lang="fr-FR" sz="1700">
                <a:effectLst/>
                <a:latin typeface="Avenir Next" panose="020B0503020202020204" pitchFamily="34" charset="0"/>
              </a:rPr>
              <a:t>Typographie</a:t>
            </a:r>
          </a:p>
          <a:p>
            <a:r>
              <a:rPr lang="fr-FR" sz="1700">
                <a:effectLst/>
                <a:latin typeface="Avenir Next" panose="020B0503020202020204" pitchFamily="34" charset="0"/>
              </a:rPr>
              <a:t>Caractère</a:t>
            </a:r>
          </a:p>
          <a:p>
            <a:r>
              <a:rPr lang="fr-FR" sz="1700">
                <a:effectLst/>
                <a:latin typeface="Avenir Next" panose="020B0503020202020204" pitchFamily="34" charset="0"/>
              </a:rPr>
              <a:t>Famille de caractère</a:t>
            </a:r>
          </a:p>
          <a:p>
            <a:r>
              <a:rPr lang="fr-FR" sz="1700">
                <a:effectLst/>
                <a:latin typeface="Avenir Next" panose="020B0503020202020204" pitchFamily="34" charset="0"/>
              </a:rPr>
              <a:t>Capitale ou haut de casse</a:t>
            </a:r>
          </a:p>
          <a:p>
            <a:endParaRPr lang="fr-FR" sz="17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DB8C74-45DD-9776-74B8-A5D53E982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2" r="26539" b="-1"/>
          <a:stretch/>
        </p:blipFill>
        <p:spPr>
          <a:xfrm>
            <a:off x="4238244" y="10"/>
            <a:ext cx="49057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3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1500" y="2551176"/>
            <a:ext cx="3064248" cy="3591207"/>
          </a:xfrm>
        </p:spPr>
        <p:txBody>
          <a:bodyPr>
            <a:normAutofit/>
          </a:bodyPr>
          <a:lstStyle/>
          <a:p>
            <a:r>
              <a:rPr lang="fr-FR" sz="1700" dirty="0"/>
              <a:t>Corp</a:t>
            </a:r>
          </a:p>
          <a:p>
            <a:r>
              <a:rPr lang="fr-FR" sz="1700" dirty="0"/>
              <a:t>Ligne de base</a:t>
            </a:r>
          </a:p>
          <a:p>
            <a:r>
              <a:rPr lang="fr-FR" sz="1700" dirty="0"/>
              <a:t>Hauteur d’x</a:t>
            </a:r>
          </a:p>
          <a:p>
            <a:r>
              <a:rPr lang="fr-FR" sz="1700" dirty="0"/>
              <a:t>Hauteur de capitale</a:t>
            </a:r>
          </a:p>
          <a:p>
            <a:r>
              <a:rPr lang="fr-FR" sz="1700" dirty="0"/>
              <a:t>Talus et interligne</a:t>
            </a:r>
          </a:p>
          <a:p>
            <a:r>
              <a:rPr lang="fr-FR" sz="1700" dirty="0"/>
              <a:t>Approche</a:t>
            </a:r>
          </a:p>
          <a:p>
            <a:pPr marL="0" indent="0">
              <a:buNone/>
            </a:pPr>
            <a:endParaRPr lang="fr-FR" sz="1700" dirty="0"/>
          </a:p>
        </p:txBody>
      </p:sp>
      <p:pic>
        <p:nvPicPr>
          <p:cNvPr id="5" name="Image 4" descr="Une image contenant texte, Police, capture d’écran, nombre&#10;&#10;Description générée automatiquement">
            <a:extLst>
              <a:ext uri="{FF2B5EF4-FFF2-40B4-BE49-F238E27FC236}">
                <a16:creationId xmlns:a16="http://schemas.microsoft.com/office/drawing/2014/main" id="{2B2F6C4F-8090-02E6-6586-344F6900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97" y="871146"/>
            <a:ext cx="4742463" cy="51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1500" y="2551176"/>
            <a:ext cx="3064248" cy="3591207"/>
          </a:xfrm>
        </p:spPr>
        <p:txBody>
          <a:bodyPr>
            <a:normAutofit/>
          </a:bodyPr>
          <a:lstStyle/>
          <a:p>
            <a:r>
              <a:rPr lang="fr-FR" sz="1700" dirty="0">
                <a:effectLst/>
                <a:latin typeface="Avenir Next" panose="020B0503020202020204" pitchFamily="34" charset="0"/>
              </a:rPr>
              <a:t>Talus</a:t>
            </a:r>
          </a:p>
          <a:p>
            <a:r>
              <a:rPr lang="fr-FR" sz="1700" dirty="0">
                <a:latin typeface="Avenir Next" panose="020B0503020202020204" pitchFamily="34" charset="0"/>
              </a:rPr>
              <a:t>Interligne</a:t>
            </a:r>
          </a:p>
          <a:p>
            <a:r>
              <a:rPr lang="fr-FR" sz="1700" dirty="0"/>
              <a:t>Approches</a:t>
            </a:r>
          </a:p>
          <a:p>
            <a:r>
              <a:rPr lang="fr-FR" sz="1700" dirty="0"/>
              <a:t>Espaces</a:t>
            </a:r>
          </a:p>
          <a:p>
            <a:endParaRPr lang="fr-FR" sz="1700" dirty="0"/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020D3634-A003-FE2D-B1C4-489AFAB37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9" r="5379"/>
          <a:stretch/>
        </p:blipFill>
        <p:spPr>
          <a:xfrm>
            <a:off x="4238244" y="0"/>
            <a:ext cx="4905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0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098" y="2130425"/>
            <a:ext cx="8617016" cy="2868675"/>
          </a:xfrm>
        </p:spPr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 2 – Anatomie</a:t>
            </a:r>
          </a:p>
        </p:txBody>
      </p:sp>
    </p:spTree>
    <p:extLst>
      <p:ext uri="{BB962C8B-B14F-4D97-AF65-F5344CB8AC3E}">
        <p14:creationId xmlns:p14="http://schemas.microsoft.com/office/powerpoint/2010/main" val="183918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1500" y="2551176"/>
            <a:ext cx="3064248" cy="3591207"/>
          </a:xfrm>
        </p:spPr>
        <p:txBody>
          <a:bodyPr>
            <a:normAutofit/>
          </a:bodyPr>
          <a:lstStyle/>
          <a:p>
            <a:r>
              <a:rPr lang="fr-FR" sz="1700" dirty="0">
                <a:effectLst/>
                <a:latin typeface="Avenir Next" panose="020B0503020202020204" pitchFamily="34" charset="0"/>
              </a:rPr>
              <a:t>Talus</a:t>
            </a:r>
          </a:p>
          <a:p>
            <a:r>
              <a:rPr lang="fr-FR" sz="1700" dirty="0">
                <a:latin typeface="Avenir Next" panose="020B0503020202020204" pitchFamily="34" charset="0"/>
              </a:rPr>
              <a:t>Interligne</a:t>
            </a:r>
          </a:p>
          <a:p>
            <a:r>
              <a:rPr lang="fr-FR" sz="1700" dirty="0"/>
              <a:t>Approches</a:t>
            </a:r>
          </a:p>
          <a:p>
            <a:r>
              <a:rPr lang="fr-FR" sz="1700" dirty="0"/>
              <a:t>Espaces</a:t>
            </a:r>
          </a:p>
          <a:p>
            <a:endParaRPr lang="fr-FR" sz="1700" dirty="0"/>
          </a:p>
        </p:txBody>
      </p:sp>
      <p:pic>
        <p:nvPicPr>
          <p:cNvPr id="6" name="Image 5" descr="Une image contenant texte, cercle, capture d’écran, nombre&#10;&#10;Description générée automatiquement">
            <a:extLst>
              <a:ext uri="{FF2B5EF4-FFF2-40B4-BE49-F238E27FC236}">
                <a16:creationId xmlns:a16="http://schemas.microsoft.com/office/drawing/2014/main" id="{111C6683-B3CA-ADED-163A-EF9000AEF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341"/>
            <a:ext cx="9334036" cy="52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5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1500" y="2551176"/>
            <a:ext cx="3064248" cy="3591207"/>
          </a:xfrm>
        </p:spPr>
        <p:txBody>
          <a:bodyPr>
            <a:normAutofit/>
          </a:bodyPr>
          <a:lstStyle/>
          <a:p>
            <a:r>
              <a:rPr lang="fr-FR" sz="1700" dirty="0">
                <a:effectLst/>
                <a:latin typeface="Avenir Next" panose="020B0503020202020204" pitchFamily="34" charset="0"/>
              </a:rPr>
              <a:t>Talus</a:t>
            </a:r>
          </a:p>
          <a:p>
            <a:r>
              <a:rPr lang="fr-FR" sz="1700" dirty="0">
                <a:latin typeface="Avenir Next" panose="020B0503020202020204" pitchFamily="34" charset="0"/>
              </a:rPr>
              <a:t>Interligne</a:t>
            </a:r>
          </a:p>
          <a:p>
            <a:r>
              <a:rPr lang="fr-FR" sz="1700" dirty="0"/>
              <a:t>Approches</a:t>
            </a:r>
          </a:p>
          <a:p>
            <a:r>
              <a:rPr lang="fr-FR" sz="1700" dirty="0"/>
              <a:t>Espaces</a:t>
            </a:r>
          </a:p>
          <a:p>
            <a:endParaRPr lang="fr-FR" sz="1700" dirty="0"/>
          </a:p>
        </p:txBody>
      </p:sp>
      <p:pic>
        <p:nvPicPr>
          <p:cNvPr id="4" name="Image 3" descr="Une image contenant texte, Police, nombre, capture d’écran&#10;&#10;Description générée automatiquement">
            <a:extLst>
              <a:ext uri="{FF2B5EF4-FFF2-40B4-BE49-F238E27FC236}">
                <a16:creationId xmlns:a16="http://schemas.microsoft.com/office/drawing/2014/main" id="{915F944C-9805-6A1E-CA86-5A5314949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22" y="715617"/>
            <a:ext cx="8862556" cy="591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106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46</Words>
  <Application>Microsoft Macintosh PowerPoint</Application>
  <PresentationFormat>Affichage à l'écran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Avenir Next</vt:lpstr>
      <vt:lpstr>Calibri</vt:lpstr>
      <vt:lpstr>Raleway Light</vt:lpstr>
      <vt:lpstr>Thème Office</vt:lpstr>
      <vt:lpstr>Présentation PowerPoint</vt:lpstr>
      <vt:lpstr> 1 – Définitions de base</vt:lpstr>
      <vt:lpstr>Présentation PowerPoint</vt:lpstr>
      <vt:lpstr>Présentation PowerPoint</vt:lpstr>
      <vt:lpstr>Présentation PowerPoint</vt:lpstr>
      <vt:lpstr> 2 – Anatomie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1-Choix du caractère</dc:title>
  <dc:creator>Kick  </dc:creator>
  <cp:lastModifiedBy>TURPEAU Kevin</cp:lastModifiedBy>
  <cp:revision>17</cp:revision>
  <dcterms:created xsi:type="dcterms:W3CDTF">2015-09-10T10:37:22Z</dcterms:created>
  <dcterms:modified xsi:type="dcterms:W3CDTF">2023-09-13T10:40:55Z</dcterms:modified>
</cp:coreProperties>
</file>